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73" r:id="rId2"/>
    <p:sldId id="280" r:id="rId3"/>
    <p:sldId id="274" r:id="rId4"/>
    <p:sldId id="275" r:id="rId5"/>
    <p:sldId id="276" r:id="rId6"/>
    <p:sldId id="278" r:id="rId7"/>
    <p:sldId id="277" r:id="rId8"/>
    <p:sldId id="281" r:id="rId9"/>
  </p:sldIdLst>
  <p:sldSz cx="12192000" cy="6858000"/>
  <p:notesSz cx="6858000" cy="9144000"/>
  <p:embeddedFontLst>
    <p:embeddedFont>
      <p:font typeface="B Nazanin" panose="00000400000000000000" pitchFamily="2" charset="-78"/>
      <p:regular r:id="rId11"/>
      <p:bold r:id="rId12"/>
    </p:embeddedFont>
    <p:embeddedFont>
      <p:font typeface="B Titr" panose="00000700000000000000" pitchFamily="2" charset="-78"/>
      <p:bold r:id="rId13"/>
    </p:embeddedFont>
    <p:embeddedFont>
      <p:font typeface="IranNastaliq" panose="02000503000000020003" pitchFamily="2" charset="0"/>
      <p:regular r:id="rId14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1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161CDB6-8FEB-49E4-9E45-BCD70EDAACA8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8F7C52C-61C3-4B5D-8DC5-2FE5A450977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626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7FAB-B0E5-4C1F-BCA2-CB811C70A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6DFC15-7190-41C4-A5A0-EC5F04E0A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87648-8F17-4C8F-BEB9-77DD5EEC8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D7F5-2B71-4384-96D3-E2B2B7981A47}" type="datetime8">
              <a:rPr lang="fa-IR" smtClean="0"/>
              <a:t>27 اُكتبر 25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400F3-6EE2-4227-9916-5185496D8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F386C-643D-4581-94D7-142E7326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E128F7-AB8E-4448-A677-1B3543A4C8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5" y="136525"/>
            <a:ext cx="1379141" cy="13791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609E9F-6B66-440A-8EEB-8545DBEC3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675" y="120023"/>
            <a:ext cx="1031060" cy="130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B96D50-D9C0-49E6-A892-42B28D57B0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53" y="101897"/>
            <a:ext cx="2016293" cy="12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7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C251-8758-4770-9B3C-98371DC2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22DCA-66E3-4F1D-AD0C-697C517D7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47F20-14D8-475A-8E53-E4B067D8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38A4-4D4C-4353-9F2E-E2EBD331788E}" type="datetime8">
              <a:rPr lang="fa-IR" smtClean="0"/>
              <a:t>27 اُكتبر 25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3872F-0E8D-4400-AC0B-C24A47E0D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EB023-EEA6-462D-BEF4-7B8EA481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659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F97D2-0266-4CA4-901D-D897B4753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7B984-00F4-4A3D-9081-5F55121D4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44348-12CC-4D27-ADC8-57BB12FE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33C0-F30E-4A92-AB56-70511FE45F64}" type="datetime8">
              <a:rPr lang="fa-IR" smtClean="0"/>
              <a:t>27 اُكتبر 25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D8F4B-EA81-4A31-9FAE-3BD97AA09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C0C69-99AE-475C-9CA3-FBBDBC45B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230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3FF87-A66B-41FC-9DD0-9E6EBEC2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57449-3B2C-460D-BC71-D2F6C2434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F6FF4-252D-4C40-84F8-AE2CE57A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8A55-366D-4EF8-8DCC-65AD7179FC5B}" type="datetime8">
              <a:rPr lang="fa-IR" smtClean="0"/>
              <a:t>27 اُكتبر 25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70530-556B-4181-89E2-A44A3D27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A8E74-A783-481B-83E3-61433E97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227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B217-006A-4FC6-9150-FAE84240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81755-6025-4AA6-B7F0-8A2D67A66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FBAB2-04C2-41D7-A787-FA878174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47AC-B5FB-4708-B839-5D36DA725C2F}" type="datetime8">
              <a:rPr lang="fa-IR" smtClean="0"/>
              <a:t>27 اُكتبر 25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932BF-2C8D-4680-B930-7E0838A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190D7-0392-424D-B8BA-82AFD7CD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383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F8452-3691-4432-ADFA-F98D8A59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70FB8-B7B5-4DB4-AE2A-6B87EB2ED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002B5-375C-443B-B70F-95EA1F0E1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74117-D8AD-4839-A622-8CBCEF4B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679-6B8F-4C16-A7ED-BA4015217F49}" type="datetime8">
              <a:rPr lang="fa-IR" smtClean="0"/>
              <a:t>27 اُكتبر 25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61A04-359A-46C3-8230-05A8DBA0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988E9-1124-4B25-9DE9-C35B2770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054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55B4-EA45-4132-B0B6-5A37D571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5A0DD-CA6F-4DFD-89F3-C01F7FD2B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CDC72-52AA-496D-8607-E73276C19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89872-5871-41BA-A091-F3D96FF3C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B55E25-BF20-4536-8FFB-9DCCEA70A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58A9A-14FC-41D0-9309-D1D399E5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276E-D8A0-489C-9669-69A8533885DE}" type="datetime8">
              <a:rPr lang="fa-IR" smtClean="0"/>
              <a:t>27 اُكتبر 25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4AB8B9-4AD2-4EA2-8E4F-B13B4B95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DC1EE-7C3A-4A01-9585-7D04C6A3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504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AF537-1108-4CC7-B4BC-700A17DDB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AA093-9305-43F4-A172-F305E6C0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7646-CD9A-4BC2-A2A3-5096B922A2E5}" type="datetime8">
              <a:rPr lang="fa-IR" smtClean="0"/>
              <a:t>27 اُكتبر 25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DF5CC-7BE3-4B0C-9F10-F80C4BDF5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67142-8D86-4755-9005-259502AD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347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86DB6C-06AC-449F-BF2B-60F68259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3D35-1920-4A5B-B65B-570F0511B37D}" type="datetime8">
              <a:rPr lang="fa-IR" smtClean="0"/>
              <a:t>27 اُكتبر 25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DB78D-EE05-4E77-91E7-FFC5EFD3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26F2E-4DA9-44CB-AF39-1F7878DD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034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A45B-AC1A-4570-837F-F072CA0F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7185A-8A62-4CB7-9DEB-C1C3149F6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10B34-E746-45C4-A002-D27676906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8BCC8-E773-4BB5-B5EE-ECF87BC4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361-01F2-4E65-9B2B-8DC1BE4CD6F3}" type="datetime8">
              <a:rPr lang="fa-IR" smtClean="0"/>
              <a:t>27 اُكتبر 25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ACD80-E0D3-4298-93C0-D84DE5AC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452BB-980B-461C-9D0A-AE65CB3D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354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7B52-C259-407F-B7DA-DD29C640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3E4B04-F3F9-4648-8DE7-BC5C187F3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88EF1-E9AE-4BF2-B1ED-25B0A4104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5867A-F2A9-4B31-85A7-D36932EC6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0D5D-FB32-4AF7-A593-DAEE8B71A6E3}" type="datetime8">
              <a:rPr lang="fa-IR" smtClean="0"/>
              <a:t>27 اُكتبر 25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E33C7-AAB7-4518-BBD6-41B1773F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491FC-6DEF-4E8A-BB27-BECF4546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043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CF636-3611-43A9-811C-F3BE1BC4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01401-E870-431F-B8DE-4AB86CBE8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38C65-88AC-4C13-85FC-4B7596B9E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35B5-F4EF-458C-874C-902F8C5D8E64}" type="datetime8">
              <a:rPr lang="fa-IR" smtClean="0"/>
              <a:t>27 اُكتبر 25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04A08-56A5-48D4-87BF-AF82B0E60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36586-28E7-4C75-AF17-8F2F17734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2F5C4-9808-4998-B11B-C50E45A346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475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05011-648D-4EC4-8349-EC10DBF7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1</a:t>
            </a:fld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97ADE3-6ACD-80EE-D6D0-0B0AE4DA4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05011-648D-4EC4-8349-EC10DBF7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5C4-9808-4998-B11B-C50E45A3463A}" type="slidenum">
              <a:rPr lang="fa-IR" smtClean="0"/>
              <a:t>2</a:t>
            </a:fld>
            <a:endParaRPr lang="fa-IR"/>
          </a:p>
        </p:txBody>
      </p:sp>
      <p:sp>
        <p:nvSpPr>
          <p:cNvPr id="7" name="Round Diagonal Corner Rectangle 28">
            <a:extLst>
              <a:ext uri="{FF2B5EF4-FFF2-40B4-BE49-F238E27FC236}">
                <a16:creationId xmlns:a16="http://schemas.microsoft.com/office/drawing/2014/main" id="{302A5133-F775-89D8-58C8-1398F2244811}"/>
              </a:ext>
            </a:extLst>
          </p:cNvPr>
          <p:cNvSpPr/>
          <p:nvPr/>
        </p:nvSpPr>
        <p:spPr>
          <a:xfrm>
            <a:off x="705080" y="1723375"/>
            <a:ext cx="10648720" cy="4071497"/>
          </a:xfrm>
          <a:prstGeom prst="round2DiagRect">
            <a:avLst>
              <a:gd name="adj1" fmla="val 8853"/>
              <a:gd name="adj2" fmla="val 0"/>
            </a:avLst>
          </a:prstGeom>
          <a:solidFill>
            <a:schemeClr val="lt1">
              <a:alpha val="99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41E93-3DB6-7AE7-AB4F-86AE9BA53410}"/>
              </a:ext>
            </a:extLst>
          </p:cNvPr>
          <p:cNvSpPr txBox="1">
            <a:spLocks/>
          </p:cNvSpPr>
          <p:nvPr/>
        </p:nvSpPr>
        <p:spPr>
          <a:xfrm>
            <a:off x="1524000" y="1843236"/>
            <a:ext cx="9144000" cy="203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</a:pPr>
            <a:r>
              <a:rPr lang="fa-IR" altLang="fa-IR" sz="4000" dirty="0">
                <a:cs typeface="B Titr" panose="00000700000000000000" pitchFamily="2" charset="-78"/>
              </a:rPr>
              <a:t>عنوان مقاله: </a:t>
            </a:r>
            <a:endParaRPr lang="fa-IR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9B88C-DBC1-8D00-89E2-F8E42650B529}"/>
              </a:ext>
            </a:extLst>
          </p:cNvPr>
          <p:cNvSpPr txBox="1">
            <a:spLocks/>
          </p:cNvSpPr>
          <p:nvPr/>
        </p:nvSpPr>
        <p:spPr>
          <a:xfrm>
            <a:off x="1524000" y="4001446"/>
            <a:ext cx="9144000" cy="16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Wingdings" panose="05000000000000000000" pitchFamily="2" charset="2"/>
              <a:buChar char="ü"/>
            </a:pPr>
            <a:r>
              <a:rPr lang="fa-IR" altLang="fa-IR" sz="2400" b="1" dirty="0">
                <a:cs typeface="B Nazanin" panose="00000400000000000000" pitchFamily="2" charset="-78"/>
              </a:rPr>
              <a:t>مشخصات نویسندگان مقاله: 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altLang="fa-IR" sz="2400" b="1" dirty="0">
                <a:cs typeface="B Nazanin" panose="00000400000000000000" pitchFamily="2" charset="-78"/>
              </a:rPr>
              <a:t>سمت:</a:t>
            </a:r>
          </a:p>
          <a:p>
            <a:pPr algn="just" rtl="1">
              <a:buFont typeface="Wingdings" panose="05000000000000000000" pitchFamily="2" charset="2"/>
              <a:buChar char="ü"/>
            </a:pPr>
            <a:r>
              <a:rPr lang="fa-IR" altLang="fa-IR" sz="2400" b="1" dirty="0">
                <a:cs typeface="B Nazanin" panose="00000400000000000000" pitchFamily="2" charset="-78"/>
              </a:rPr>
              <a:t>محور مقاله:</a:t>
            </a:r>
            <a:endParaRPr lang="fa-IR" altLang="fa-IR" sz="24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2C529-97B4-E2EF-67F1-47CA48DD8AEF}"/>
              </a:ext>
            </a:extLst>
          </p:cNvPr>
          <p:cNvSpPr txBox="1"/>
          <p:nvPr/>
        </p:nvSpPr>
        <p:spPr>
          <a:xfrm>
            <a:off x="3701666" y="479829"/>
            <a:ext cx="850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latin typeface="IranNastaliq" panose="02000503000000020003" pitchFamily="2" charset="0"/>
                <a:cs typeface="B Titr" panose="00000700000000000000" pitchFamily="2" charset="-78"/>
              </a:rPr>
              <a:t>دومین همایش ملی علوم و فناوری‌های نوظهور و شالوده شکن در حوزه دفاعی </a:t>
            </a:r>
            <a:endParaRPr lang="en-US" sz="2000" dirty="0"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47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28">
            <a:extLst>
              <a:ext uri="{FF2B5EF4-FFF2-40B4-BE49-F238E27FC236}">
                <a16:creationId xmlns:a16="http://schemas.microsoft.com/office/drawing/2014/main" id="{302A5133-F775-89D8-58C8-1398F2244811}"/>
              </a:ext>
            </a:extLst>
          </p:cNvPr>
          <p:cNvSpPr/>
          <p:nvPr/>
        </p:nvSpPr>
        <p:spPr>
          <a:xfrm>
            <a:off x="838199" y="1524000"/>
            <a:ext cx="10515600" cy="4258962"/>
          </a:xfrm>
          <a:prstGeom prst="round2DiagRect">
            <a:avLst>
              <a:gd name="adj1" fmla="val 8853"/>
              <a:gd name="adj2" fmla="val 0"/>
            </a:avLst>
          </a:prstGeom>
          <a:solidFill>
            <a:schemeClr val="lt1">
              <a:alpha val="99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4236C2F-4B6D-B40A-2ABA-E8A142C4240C}"/>
              </a:ext>
            </a:extLst>
          </p:cNvPr>
          <p:cNvSpPr txBox="1">
            <a:spLocks/>
          </p:cNvSpPr>
          <p:nvPr/>
        </p:nvSpPr>
        <p:spPr>
          <a:xfrm>
            <a:off x="838199" y="1524000"/>
            <a:ext cx="10515601" cy="4483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sz="2800" b="1" kern="100" dirty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بیان مساله</a:t>
            </a:r>
            <a:r>
              <a:rPr lang="fa-IR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</a:p>
          <a:p>
            <a:pPr algn="just" rtl="1"/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4B5C48-5FD0-5717-6109-1DE123B06281}"/>
              </a:ext>
            </a:extLst>
          </p:cNvPr>
          <p:cNvSpPr txBox="1"/>
          <p:nvPr/>
        </p:nvSpPr>
        <p:spPr>
          <a:xfrm>
            <a:off x="3701666" y="479829"/>
            <a:ext cx="850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latin typeface="IranNastaliq" panose="02000503000000020003" pitchFamily="2" charset="0"/>
                <a:cs typeface="B Titr" panose="00000700000000000000" pitchFamily="2" charset="-78"/>
              </a:rPr>
              <a:t>دومین همایش ملی علوم و فناوری‌های نوظهور و شالوده شکن در حوزه دفاعی </a:t>
            </a:r>
            <a:endParaRPr lang="en-US" sz="2000" dirty="0"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717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28">
            <a:extLst>
              <a:ext uri="{FF2B5EF4-FFF2-40B4-BE49-F238E27FC236}">
                <a16:creationId xmlns:a16="http://schemas.microsoft.com/office/drawing/2014/main" id="{302A5133-F775-89D8-58C8-1398F2244811}"/>
              </a:ext>
            </a:extLst>
          </p:cNvPr>
          <p:cNvSpPr/>
          <p:nvPr/>
        </p:nvSpPr>
        <p:spPr>
          <a:xfrm>
            <a:off x="838200" y="1536357"/>
            <a:ext cx="10515600" cy="4283676"/>
          </a:xfrm>
          <a:prstGeom prst="round2DiagRect">
            <a:avLst>
              <a:gd name="adj1" fmla="val 8853"/>
              <a:gd name="adj2" fmla="val 0"/>
            </a:avLst>
          </a:prstGeom>
          <a:solidFill>
            <a:schemeClr val="lt1">
              <a:alpha val="99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8CBB8E-5500-5513-6C58-200BD064C663}"/>
              </a:ext>
            </a:extLst>
          </p:cNvPr>
          <p:cNvSpPr txBox="1">
            <a:spLocks/>
          </p:cNvSpPr>
          <p:nvPr/>
        </p:nvSpPr>
        <p:spPr>
          <a:xfrm>
            <a:off x="838200" y="1536358"/>
            <a:ext cx="10515600" cy="4470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b="1" kern="100" dirty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اهداف تحقیق:</a:t>
            </a:r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sz="2800" b="1" kern="100" dirty="0"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endParaRPr lang="fa-IR" sz="2800" b="1" kern="100" dirty="0"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/>
            <a:r>
              <a:rPr lang="fa-IR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سوالات  یافرضیات تحقیق:</a:t>
            </a:r>
          </a:p>
          <a:p>
            <a:pPr algn="just" rtl="1"/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AF4053-35D7-B227-7919-004F7E32376D}"/>
              </a:ext>
            </a:extLst>
          </p:cNvPr>
          <p:cNvSpPr txBox="1"/>
          <p:nvPr/>
        </p:nvSpPr>
        <p:spPr>
          <a:xfrm>
            <a:off x="3701666" y="479829"/>
            <a:ext cx="850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latin typeface="IranNastaliq" panose="02000503000000020003" pitchFamily="2" charset="0"/>
                <a:cs typeface="B Titr" panose="00000700000000000000" pitchFamily="2" charset="-78"/>
              </a:rPr>
              <a:t>دومین همایش ملی علوم و فناوری‌های نوظهور و شالوده شکن در حوزه دفاعی </a:t>
            </a:r>
            <a:endParaRPr lang="en-US" sz="2000" dirty="0"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093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28">
            <a:extLst>
              <a:ext uri="{FF2B5EF4-FFF2-40B4-BE49-F238E27FC236}">
                <a16:creationId xmlns:a16="http://schemas.microsoft.com/office/drawing/2014/main" id="{302A5133-F775-89D8-58C8-1398F2244811}"/>
              </a:ext>
            </a:extLst>
          </p:cNvPr>
          <p:cNvSpPr/>
          <p:nvPr/>
        </p:nvSpPr>
        <p:spPr>
          <a:xfrm>
            <a:off x="838200" y="1433385"/>
            <a:ext cx="10515600" cy="4438606"/>
          </a:xfrm>
          <a:prstGeom prst="round2DiagRect">
            <a:avLst>
              <a:gd name="adj1" fmla="val 8853"/>
              <a:gd name="adj2" fmla="val 0"/>
            </a:avLst>
          </a:prstGeom>
          <a:solidFill>
            <a:schemeClr val="lt1">
              <a:alpha val="99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39997-600D-32B2-65B7-50FD3CD604E9}"/>
              </a:ext>
            </a:extLst>
          </p:cNvPr>
          <p:cNvSpPr txBox="1">
            <a:spLocks/>
          </p:cNvSpPr>
          <p:nvPr/>
        </p:nvSpPr>
        <p:spPr>
          <a:xfrm>
            <a:off x="838200" y="1433384"/>
            <a:ext cx="10515600" cy="4573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مروری بر مبانی نظری و پیشینه: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a-IR" sz="2800" b="1" kern="100" dirty="0"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a-IR" sz="2800" b="1" kern="100" dirty="0"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E274C6-977C-F38D-77B0-3B7AF4B9ACD2}"/>
              </a:ext>
            </a:extLst>
          </p:cNvPr>
          <p:cNvSpPr txBox="1"/>
          <p:nvPr/>
        </p:nvSpPr>
        <p:spPr>
          <a:xfrm>
            <a:off x="3701666" y="479829"/>
            <a:ext cx="850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latin typeface="IranNastaliq" panose="02000503000000020003" pitchFamily="2" charset="0"/>
                <a:cs typeface="B Titr" panose="00000700000000000000" pitchFamily="2" charset="-78"/>
              </a:rPr>
              <a:t>دومین همایش ملی علوم و فناوری‌های نوظهور و شالوده شکن در حوزه دفاعی </a:t>
            </a:r>
            <a:endParaRPr lang="en-US" sz="2000" dirty="0"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108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28">
            <a:extLst>
              <a:ext uri="{FF2B5EF4-FFF2-40B4-BE49-F238E27FC236}">
                <a16:creationId xmlns:a16="http://schemas.microsoft.com/office/drawing/2014/main" id="{302A5133-F775-89D8-58C8-1398F2244811}"/>
              </a:ext>
            </a:extLst>
          </p:cNvPr>
          <p:cNvSpPr/>
          <p:nvPr/>
        </p:nvSpPr>
        <p:spPr>
          <a:xfrm>
            <a:off x="374120" y="1438264"/>
            <a:ext cx="11443759" cy="809947"/>
          </a:xfrm>
          <a:prstGeom prst="round2DiagRect">
            <a:avLst>
              <a:gd name="adj1" fmla="val 8853"/>
              <a:gd name="adj2" fmla="val 0"/>
            </a:avLst>
          </a:prstGeom>
          <a:solidFill>
            <a:schemeClr val="lt1">
              <a:alpha val="99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0DFEA-B7D3-DFE3-F14C-F19942AD7852}"/>
              </a:ext>
            </a:extLst>
          </p:cNvPr>
          <p:cNvSpPr txBox="1">
            <a:spLocks/>
          </p:cNvSpPr>
          <p:nvPr/>
        </p:nvSpPr>
        <p:spPr>
          <a:xfrm>
            <a:off x="374121" y="1463589"/>
            <a:ext cx="11443759" cy="706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روش تحقیق</a:t>
            </a:r>
            <a:r>
              <a:rPr lang="fa-IR" sz="2800" b="1" kern="100" dirty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</a:t>
            </a:r>
            <a:endParaRPr lang="en-US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930BD6-B4D4-9E63-4D69-120CF9A4DFCE}"/>
              </a:ext>
            </a:extLst>
          </p:cNvPr>
          <p:cNvSpPr txBox="1"/>
          <p:nvPr/>
        </p:nvSpPr>
        <p:spPr>
          <a:xfrm>
            <a:off x="3701666" y="479829"/>
            <a:ext cx="850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latin typeface="IranNastaliq" panose="02000503000000020003" pitchFamily="2" charset="0"/>
                <a:cs typeface="B Titr" panose="00000700000000000000" pitchFamily="2" charset="-78"/>
              </a:rPr>
              <a:t>دومین همایش ملی علوم و فناوری‌های نوظهور و شالوده شکن در حوزه دفاعی </a:t>
            </a:r>
            <a:endParaRPr lang="en-US" sz="2000" dirty="0"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1549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28">
            <a:extLst>
              <a:ext uri="{FF2B5EF4-FFF2-40B4-BE49-F238E27FC236}">
                <a16:creationId xmlns:a16="http://schemas.microsoft.com/office/drawing/2014/main" id="{302A5133-F775-89D8-58C8-1398F2244811}"/>
              </a:ext>
            </a:extLst>
          </p:cNvPr>
          <p:cNvSpPr/>
          <p:nvPr/>
        </p:nvSpPr>
        <p:spPr>
          <a:xfrm>
            <a:off x="838200" y="1602190"/>
            <a:ext cx="10515600" cy="4269800"/>
          </a:xfrm>
          <a:prstGeom prst="round2DiagRect">
            <a:avLst>
              <a:gd name="adj1" fmla="val 8853"/>
              <a:gd name="adj2" fmla="val 0"/>
            </a:avLst>
          </a:prstGeom>
          <a:solidFill>
            <a:schemeClr val="lt1">
              <a:alpha val="99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102FB6A-A908-53B0-6837-B42759275718}"/>
              </a:ext>
            </a:extLst>
          </p:cNvPr>
          <p:cNvSpPr txBox="1">
            <a:spLocks/>
          </p:cNvSpPr>
          <p:nvPr/>
        </p:nvSpPr>
        <p:spPr>
          <a:xfrm>
            <a:off x="838200" y="1602190"/>
            <a:ext cx="10515600" cy="4404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یافته ها،بحث و نتیجه گیری: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5C79B-C276-FEAF-C41F-7E9B4EBBAC92}"/>
              </a:ext>
            </a:extLst>
          </p:cNvPr>
          <p:cNvSpPr txBox="1"/>
          <p:nvPr/>
        </p:nvSpPr>
        <p:spPr>
          <a:xfrm>
            <a:off x="3701666" y="479829"/>
            <a:ext cx="850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000" dirty="0">
                <a:latin typeface="IranNastaliq" panose="02000503000000020003" pitchFamily="2" charset="0"/>
                <a:cs typeface="B Titr" panose="00000700000000000000" pitchFamily="2" charset="-78"/>
              </a:rPr>
              <a:t>دومین همایش ملی علوم و فناوری‌های نوظهور و شالوده شکن در حوزه دفاعی </a:t>
            </a:r>
            <a:endParaRPr lang="en-US" sz="2000" dirty="0">
              <a:latin typeface="IranNastaliq" panose="02000503000000020003" pitchFamily="2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2010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28">
            <a:extLst>
              <a:ext uri="{FF2B5EF4-FFF2-40B4-BE49-F238E27FC236}">
                <a16:creationId xmlns:a16="http://schemas.microsoft.com/office/drawing/2014/main" id="{302A5133-F775-89D8-58C8-1398F2244811}"/>
              </a:ext>
            </a:extLst>
          </p:cNvPr>
          <p:cNvSpPr/>
          <p:nvPr/>
        </p:nvSpPr>
        <p:spPr>
          <a:xfrm>
            <a:off x="-649995" y="0"/>
            <a:ext cx="13407527" cy="6858000"/>
          </a:xfrm>
          <a:prstGeom prst="round2DiagRect">
            <a:avLst>
              <a:gd name="adj1" fmla="val 8853"/>
              <a:gd name="adj2" fmla="val 0"/>
            </a:avLst>
          </a:prstGeom>
          <a:solidFill>
            <a:schemeClr val="lt1">
              <a:alpha val="99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102FB6A-A908-53B0-6837-B4275927571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ct val="107000"/>
              </a:lnSpc>
              <a:spcAft>
                <a:spcPts val="800"/>
              </a:spcAft>
            </a:pPr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fa-IR" sz="2800" b="1" kern="100" dirty="0"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endParaRPr lang="fa-IR" sz="2800" b="1" kern="100" dirty="0"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fa-IR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پایان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a-IR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0968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پاور ارائه جدید [Autosaved]" id="{BDE8FCD0-B715-479C-B540-4FE659E502E8}" vid="{4CE16FD3-A676-4814-86CD-850744C631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124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Wingdings</vt:lpstr>
      <vt:lpstr>Times New Roman</vt:lpstr>
      <vt:lpstr>Calibri Light</vt:lpstr>
      <vt:lpstr>B Nazanin</vt:lpstr>
      <vt:lpstr>IranNastaliq</vt:lpstr>
      <vt:lpstr>Arial</vt:lpstr>
      <vt:lpstr>Calibri</vt:lpstr>
      <vt:lpstr>B Titr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National Conference on Command and Management in Future Wars with a Cognitive Approach</dc:title>
  <dc:subject>2nd National Conference on Command and Management in Future Wars with a Cognitive Approach</dc:subject>
  <dc:creator>Milad Inanloo</dc:creator>
  <cp:keywords>2nd National Conference on Command and Management in Future Wars with a Cognitive Approach</cp:keywords>
  <dc:description>2nd National Conference on Command and Management in Future Wars with a Cognitive Approach</dc:description>
  <cp:lastModifiedBy>ici</cp:lastModifiedBy>
  <cp:revision>25</cp:revision>
  <dcterms:created xsi:type="dcterms:W3CDTF">2022-02-05T10:10:41Z</dcterms:created>
  <dcterms:modified xsi:type="dcterms:W3CDTF">2025-10-27T07:01:20Z</dcterms:modified>
  <cp:category>2nd National Conference on Command and Management in Future Wars with a Cognitive Approach</cp:category>
  <cp:contentStatus>2nd National Conference on Command and Management in Future Wars with a Cognitive Approach</cp:contentStatus>
</cp:coreProperties>
</file>